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E615F-14D5-4B70-9BB3-4AC1EF2B95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NewsFeed</a:t>
            </a:r>
            <a:r>
              <a:rPr lang="en-US" dirty="0"/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480905-5B35-4098-B896-AB49552AC9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Jacob Bobby</a:t>
            </a:r>
          </a:p>
        </p:txBody>
      </p:sp>
    </p:spTree>
    <p:extLst>
      <p:ext uri="{BB962C8B-B14F-4D97-AF65-F5344CB8AC3E}">
        <p14:creationId xmlns:p14="http://schemas.microsoft.com/office/powerpoint/2010/main" val="304552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8D413-B7C9-4614-9A0C-2A0172AB0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pic>
        <p:nvPicPr>
          <p:cNvPr id="4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FAD144ED-AC2A-495F-B335-7339A9BF38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0261" y="1264555"/>
            <a:ext cx="9754351" cy="531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42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</TotalTime>
  <Words>5</Words>
  <Application>Microsoft Office PowerPoint</Application>
  <PresentationFormat>Widescreen</PresentationFormat>
  <Paragraphs>3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Century Gothic</vt:lpstr>
      <vt:lpstr>Wingdings 3</vt:lpstr>
      <vt:lpstr>Wisp</vt:lpstr>
      <vt:lpstr>NewsFeed </vt:lpstr>
      <vt:lpstr>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NewsFeed </dc:title>
  <dc:creator>Christopher Pearce</dc:creator>
  <cp:lastModifiedBy>Christopher Pearce</cp:lastModifiedBy>
  <cp:revision>1</cp:revision>
  <dcterms:created xsi:type="dcterms:W3CDTF">2017-11-15T19:56:36Z</dcterms:created>
  <dcterms:modified xsi:type="dcterms:W3CDTF">2017-11-15T20:06:05Z</dcterms:modified>
</cp:coreProperties>
</file>

<file path=docProps/thumbnail.jpeg>
</file>